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-39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8B8A43-DC2E-4648-AF5C-F7DE23239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1971" y="1476700"/>
            <a:ext cx="10697571" cy="2245584"/>
          </a:xfrm>
        </p:spPr>
        <p:txBody>
          <a:bodyPr/>
          <a:lstStyle/>
          <a:p>
            <a:r>
              <a:rPr lang="ru-RU" dirty="0">
                <a:latin typeface="Segoe Script" panose="030B0504020000000003" pitchFamily="66" charset="0"/>
              </a:rPr>
              <a:t>Старинная </a:t>
            </a:r>
            <a:r>
              <a:rPr lang="ru-RU" dirty="0" err="1">
                <a:latin typeface="Segoe Script" panose="030B0504020000000003" pitchFamily="66" charset="0"/>
              </a:rPr>
              <a:t>москва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D2BB5A4-78F4-47B2-B4F0-AFCD8B368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>
            <a:off x="1371600" y="3632201"/>
            <a:ext cx="9448800" cy="685800"/>
          </a:xfrm>
        </p:spPr>
        <p:txBody>
          <a:bodyPr/>
          <a:lstStyle/>
          <a:p>
            <a:r>
              <a:rPr lang="ru-RU" dirty="0"/>
              <a:t>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9410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BE132F-955F-4485-B43D-273231D8E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369" y="307571"/>
            <a:ext cx="8805326" cy="1213658"/>
          </a:xfrm>
        </p:spPr>
        <p:txBody>
          <a:bodyPr/>
          <a:lstStyle/>
          <a:p>
            <a:r>
              <a:rPr lang="ru-RU" dirty="0">
                <a:latin typeface="Segoe Script" panose="030B0504020000000003" pitchFamily="66" charset="0"/>
              </a:rPr>
              <a:t>Боярская  усадьба 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D88EA109-9239-4E21-8BE9-B8EE39E0C3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074" y="1213658"/>
            <a:ext cx="9922592" cy="5478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4456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2341BE-330D-4F2E-AFB1-3ACA4EBF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971" y="440575"/>
            <a:ext cx="10475907" cy="1147156"/>
          </a:xfrm>
        </p:spPr>
        <p:txBody>
          <a:bodyPr/>
          <a:lstStyle/>
          <a:p>
            <a:pPr algn="ctr"/>
            <a:r>
              <a:rPr lang="ru-RU" dirty="0">
                <a:latin typeface="Segoe Script" panose="030B0504020000000003" pitchFamily="66" charset="0"/>
              </a:rPr>
              <a:t>Боровицкий холм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4E7FB77-C9D8-4B78-AE30-59C5AEAC7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150" y="1313411"/>
            <a:ext cx="8110476" cy="5370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941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8E8260-53CD-4676-87CB-4E78FCD7C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98" y="615142"/>
            <a:ext cx="10275974" cy="1296785"/>
          </a:xfrm>
        </p:spPr>
        <p:txBody>
          <a:bodyPr/>
          <a:lstStyle/>
          <a:p>
            <a:r>
              <a:rPr lang="ru-RU" dirty="0">
                <a:latin typeface="Segoe Script" panose="030B0504020000000003" pitchFamily="66" charset="0"/>
              </a:rPr>
              <a:t>старинное садовое кольцо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8A6EE01-DC6D-4859-BC4C-E828820C93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98" y="1521228"/>
            <a:ext cx="9761469" cy="5112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6779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4274A6-D132-401E-9E39-32887822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793" y="349135"/>
            <a:ext cx="3873731" cy="1271847"/>
          </a:xfrm>
        </p:spPr>
        <p:txBody>
          <a:bodyPr/>
          <a:lstStyle/>
          <a:p>
            <a:r>
              <a:rPr lang="ru-RU" dirty="0">
                <a:latin typeface="Segoe Script" panose="030B0504020000000003" pitchFamily="66" charset="0"/>
                <a:cs typeface="MV Boli" panose="02000500030200090000" pitchFamily="2" charset="0"/>
              </a:rPr>
              <a:t>детинец</a:t>
            </a:r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F44D150-E21B-4CA3-A770-F92BCED73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263" y="1363288"/>
            <a:ext cx="8865420" cy="5279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426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1452</TotalTime>
  <Words>11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След самолета</vt:lpstr>
      <vt:lpstr>Старинная москва</vt:lpstr>
      <vt:lpstr>Боярская  усадьба  </vt:lpstr>
      <vt:lpstr>Боровицкий холм</vt:lpstr>
      <vt:lpstr>старинное садовое кольцо</vt:lpstr>
      <vt:lpstr>детинец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Старинная москва</dc:title>
  <dc:creator>Т А</dc:creator>
  <cp:lastModifiedBy>Надежда</cp:lastModifiedBy>
  <cp:revision>10</cp:revision>
  <dcterms:created xsi:type="dcterms:W3CDTF">2021-05-10T18:37:14Z</dcterms:created>
  <dcterms:modified xsi:type="dcterms:W3CDTF">2021-06-18T12:14:43Z</dcterms:modified>
</cp:coreProperties>
</file>